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s-U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5" autoAdjust="0"/>
    <p:restoredTop sz="94660"/>
  </p:normalViewPr>
  <p:slideViewPr>
    <p:cSldViewPr snapToGrid="0">
      <p:cViewPr varScale="1">
        <p:scale>
          <a:sx n="40" d="100"/>
          <a:sy n="40" d="100"/>
        </p:scale>
        <p:origin x="2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0824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08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78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60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27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75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72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41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5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77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43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Burbuja de pensamiento">
            <a:extLst>
              <a:ext uri="{FF2B5EF4-FFF2-40B4-BE49-F238E27FC236}">
                <a16:creationId xmlns:a16="http://schemas.microsoft.com/office/drawing/2014/main" id="{847CAF86-F9C4-FD4E-7B67-2C97AC131D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-7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40000"/>
                </a:schemeClr>
              </a:gs>
              <a:gs pos="100000">
                <a:schemeClr val="tx1">
                  <a:alpha val="8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77566B-B7A1-C598-B320-BFEBB14CC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4721" y="1893517"/>
            <a:ext cx="7985759" cy="868823"/>
          </a:xfrm>
        </p:spPr>
        <p:txBody>
          <a:bodyPr anchor="b">
            <a:normAutofit/>
          </a:bodyPr>
          <a:lstStyle/>
          <a:p>
            <a:pPr algn="ctr"/>
            <a:r>
              <a:rPr lang="es-UY" sz="4000" dirty="0">
                <a:solidFill>
                  <a:schemeClr val="bg1"/>
                </a:solidFill>
              </a:rPr>
              <a:t>HOLA!!!!!!</a:t>
            </a:r>
          </a:p>
        </p:txBody>
      </p:sp>
    </p:spTree>
    <p:extLst>
      <p:ext uri="{BB962C8B-B14F-4D97-AF65-F5344CB8AC3E}">
        <p14:creationId xmlns:p14="http://schemas.microsoft.com/office/powerpoint/2010/main" val="397796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RegularSeedLeftStep">
      <a:dk1>
        <a:srgbClr val="000000"/>
      </a:dk1>
      <a:lt1>
        <a:srgbClr val="FFFFFF"/>
      </a:lt1>
      <a:dk2>
        <a:srgbClr val="1B1D33"/>
      </a:dk2>
      <a:lt2>
        <a:srgbClr val="F0F3F2"/>
      </a:lt2>
      <a:accent1>
        <a:srgbClr val="E7297B"/>
      </a:accent1>
      <a:accent2>
        <a:srgbClr val="D517B8"/>
      </a:accent2>
      <a:accent3>
        <a:srgbClr val="B529E7"/>
      </a:accent3>
      <a:accent4>
        <a:srgbClr val="591ED6"/>
      </a:accent4>
      <a:accent5>
        <a:srgbClr val="293BE7"/>
      </a:accent5>
      <a:accent6>
        <a:srgbClr val="1779D5"/>
      </a:accent6>
      <a:hlink>
        <a:srgbClr val="349E70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Panorámica</PresentationFormat>
  <Paragraphs>1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Avenir Next LT Pro</vt:lpstr>
      <vt:lpstr>Calibri</vt:lpstr>
      <vt:lpstr>AccentBoxVTI</vt:lpstr>
      <vt:lpstr>HOLA!!!!!!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HOLA!!!!!!</dc:title>
  <dc:creator>Nehuen C</dc:creator>
  <cp:lastModifiedBy>Nehuen C</cp:lastModifiedBy>
  <cp:revision>1</cp:revision>
  <dcterms:created xsi:type="dcterms:W3CDTF">2023-08-15T14:24:11Z</dcterms:created>
  <dcterms:modified xsi:type="dcterms:W3CDTF">2023-08-15T14:24:49Z</dcterms:modified>
</cp:coreProperties>
</file>

<file path=docProps/thumbnail.jpeg>
</file>